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9" r:id="rId2"/>
    <p:sldId id="304" r:id="rId3"/>
    <p:sldId id="343" r:id="rId4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>
        <p:scale>
          <a:sx n="45" d="100"/>
          <a:sy n="45" d="100"/>
        </p:scale>
        <p:origin x="-12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15/09/2013</a:t>
            </a:fld>
            <a:endParaRPr lang="es-E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12575-5ECC-47E6-9100-8F52C13CC387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30/6/2006</a:t>
            </a:fld>
            <a:endParaRPr kumimoji="0" lang="es-E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/>
              <a:t>Haga clic en el icono</a:t>
            </a:r>
            <a:r>
              <a:rPr kumimoji="0" lang="es-ES" i="0" baseline="0"/>
              <a:t> para agregar </a:t>
            </a:r>
            <a:r>
              <a:rPr kumimoji="0" lang="es-ES" i="0"/>
              <a:t>una imagen a página completa</a:t>
            </a:r>
            <a:endParaRPr kumimoji="0" lang="es-ES" i="0" baseline="0"/>
          </a:p>
          <a:p>
            <a:pPr marL="0" marR="0" indent="0"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  <a:p>
            <a:pPr algn="ctr">
              <a:buFontTx/>
              <a:buNone/>
            </a:pPr>
            <a:endParaRPr kumimoji="0" lang="es-ES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15/09/2013</a:t>
            </a:fld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‹Nº›</a:t>
            </a:fld>
            <a:endParaRPr kumimoji="0"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KANGAROO MOTHER CARE IN ecuador</a:t>
            </a:r>
            <a:endParaRPr lang="es-E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C" dirty="0" smtClean="0"/>
              <a:t>Proyecto  RED CONE COTOPAXI </a:t>
            </a:r>
            <a:r>
              <a:rPr lang="es-EC" dirty="0" smtClean="0"/>
              <a:t>   </a:t>
            </a:r>
          </a:p>
          <a:p>
            <a:r>
              <a:rPr lang="es-EC" dirty="0" smtClean="0"/>
              <a:t>MINISTERIO </a:t>
            </a:r>
            <a:r>
              <a:rPr lang="es-EC" dirty="0" smtClean="0"/>
              <a:t>DE SALUD </a:t>
            </a:r>
            <a:r>
              <a:rPr lang="es-EC" dirty="0" smtClean="0"/>
              <a:t>PÚBLICA </a:t>
            </a:r>
          </a:p>
          <a:p>
            <a:r>
              <a:rPr lang="es-EC" dirty="0" smtClean="0"/>
              <a:t>URC.CHS</a:t>
            </a:r>
          </a:p>
          <a:p>
            <a:r>
              <a:rPr lang="es-EC" dirty="0" smtClean="0"/>
              <a:t>2013</a:t>
            </a:r>
            <a:endParaRPr lang="es-ES" dirty="0"/>
          </a:p>
        </p:txBody>
      </p:sp>
      <p:pic>
        <p:nvPicPr>
          <p:cNvPr id="7" name="6 Marcador de posición de imagen" descr="Madre canguro 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325" b="12325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3 Grupo"/>
          <p:cNvGrpSpPr/>
          <p:nvPr/>
        </p:nvGrpSpPr>
        <p:grpSpPr>
          <a:xfrm>
            <a:off x="0" y="6215082"/>
            <a:ext cx="5357817" cy="428628"/>
            <a:chOff x="250389" y="285728"/>
            <a:chExt cx="7679197" cy="836619"/>
          </a:xfrm>
        </p:grpSpPr>
        <p:pic>
          <p:nvPicPr>
            <p:cNvPr id="5" name="4 Imagen" descr="logo-bluemsp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285728"/>
              <a:ext cx="1724025" cy="552450"/>
            </a:xfrm>
            <a:prstGeom prst="rect">
              <a:avLst/>
            </a:prstGeom>
            <a:noFill/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50389" y="914383"/>
              <a:ext cx="1858962" cy="20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Dirección Provincial de Salud Cotopaxi</a:t>
              </a:r>
              <a:endPara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3700" y="447675"/>
              <a:ext cx="37242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 Imagen" descr="chs_rgb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428604"/>
              <a:ext cx="1000132" cy="465333"/>
            </a:xfrm>
            <a:prstGeom prst="rect">
              <a:avLst/>
            </a:prstGeom>
            <a:noFill/>
          </p:spPr>
        </p:pic>
      </p:grpSp>
      <p:cxnSp>
        <p:nvCxnSpPr>
          <p:cNvPr id="10" name="9 Conector recto"/>
          <p:cNvCxnSpPr/>
          <p:nvPr/>
        </p:nvCxnSpPr>
        <p:spPr>
          <a:xfrm>
            <a:off x="0" y="6072206"/>
            <a:ext cx="8429652" cy="7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286116" cy="214311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s-EC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Gracias </a:t>
            </a:r>
          </a:p>
          <a:p>
            <a:pPr algn="ctr" rtl="0"/>
            <a:r>
              <a:rPr lang="es-EC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por su atención</a:t>
            </a:r>
            <a:endParaRPr lang="es-EC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27</Words>
  <Application>Microsoft Office PowerPoint</Application>
  <PresentationFormat>Presentación en pantalla (4:3)</PresentationFormat>
  <Paragraphs>11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ClassicPhotoAlbum</vt:lpstr>
      <vt:lpstr>KANGAROO MOTHER CARE IN ecuador</vt:lpstr>
      <vt:lpstr>Diapositiva 2</vt:lpstr>
      <vt:lpstr>Diapositiva 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2013-09-13T20:02:19Z</dcterms:created>
  <dcterms:modified xsi:type="dcterms:W3CDTF">2013-09-15T18:36:11Z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12.0.4518</vt:lpwstr>
  </property>
</Properties>
</file>